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928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practice familiar words from yesterday like hathi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212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46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15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00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63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717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with parivesh, hathi, ganesh festival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882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74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67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26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24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4-5 picture in 4-5 group. Bhasha nikalni hai. Example:-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 Mujhe yeh lagta hai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Lagta hai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Meri rai mein 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Mein dekh sakti hu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72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9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4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can do Turn and  talk couple of times in order to get the information from kids.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424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6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3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H3UQiPP1Q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OdfPvl3_c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85225" y="-283200"/>
            <a:ext cx="78396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</a:t>
            </a:r>
            <a:r>
              <a:rPr lang="en" b="1"/>
              <a:t>Recap and Review</a:t>
            </a:r>
            <a:endParaRPr b="1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96750" y="531300"/>
            <a:ext cx="8350500" cy="4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अक्षर ज्ञान / लिखित समय : झोला गतिविधि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कल की कहानी कैसी लगी, इस पर 3-४ शब्द/वाक्य लिखिए और पढ़ कर कक्षा में सुनाये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मुझे कल की कहानी अच्छी लगी क्योंकि--------------------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मुझे कल की कहानी अच्छी नहीं लगी क्योंकि ----------------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शब्दों का अभ्यास---कहानी, मतभेद, संदेश, संदेश(क,म,स)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 मतभेद शब्दों का अभ्यासकल मैंने ये सीखा :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बच्चे घेरे में खड़े होकर कल के पाठ से वाक्य बोल कर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गेंद एक दूसरे की तरफ फेंकेंगे।</a:t>
            </a:r>
            <a:endParaRPr sz="2400" b="1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दोनों शरारती और चुलबुले होते है। 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6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दोनो संचार( बात करने में और सन्देश पहुचाने में) में निपुण/ अच्छे होते है। और दुःख के समय में शोक प्रकट करते है।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40350"/>
            <a:ext cx="8520600" cy="430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मनुष्य हाथी को भगवान् की तरह पूजते है। 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3725"/>
            <a:ext cx="38906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24225"/>
            <a:ext cx="3890650" cy="21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8550" y="1152475"/>
            <a:ext cx="3967700" cy="17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8550" y="3058950"/>
            <a:ext cx="3967700" cy="20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91600" y="1152475"/>
            <a:ext cx="824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make a venn diagram on elephants and humans.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91600" y="1604200"/>
            <a:ext cx="4797600" cy="32199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3945475" y="1604200"/>
            <a:ext cx="4827300" cy="32199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89950"/>
            <a:ext cx="8520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तीसरा घंटा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गणेश चतुर्थी 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https://youtu.be/nH3UQiPP1Q0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 will show this video only for 1 min.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Students will focus on why and how people in India celebrates Ganesh Chaturthi.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Teacher will pause the video...turn and talk. (क्यों और कैसे)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19150" y="251900"/>
            <a:ext cx="75057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Master back to back activity- Interpersonal</a:t>
            </a: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28225" y="1201200"/>
            <a:ext cx="8336400" cy="4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lang="en" sz="1800"/>
              <a:t> </a:t>
            </a:r>
            <a:r>
              <a:rPr lang="en" sz="1800" b="1">
                <a:solidFill>
                  <a:srgbClr val="000000"/>
                </a:solidFill>
              </a:rPr>
              <a:t>Teacher will divide the class in pairs.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● Then the printed picture or photograph will be given for each pair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according to the lesson plan.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● Students will sit back to back for this activity.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● Student can decide who will explain and who will draw.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● The instructor describes a picture orally and other will draw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● After they are done, they will compare how accurate their drawing is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to actual picture.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0" y="445025"/>
            <a:ext cx="4533999" cy="403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725" y="445025"/>
            <a:ext cx="4248975" cy="4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00" y="927100"/>
            <a:ext cx="3764525" cy="3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900" y="927100"/>
            <a:ext cx="4642100" cy="35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19150" y="519500"/>
            <a:ext cx="7505700" cy="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819150" y="1076050"/>
            <a:ext cx="75057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Activity...</a:t>
            </a:r>
            <a:endParaRPr sz="18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On </a:t>
            </a:r>
            <a:r>
              <a:rPr lang="en" sz="1800" b="1"/>
              <a:t>Ganesh Puja celebration </a:t>
            </a:r>
            <a:r>
              <a:rPr lang="en" b="1"/>
              <a:t>s</a:t>
            </a:r>
            <a:r>
              <a:rPr lang="en" sz="1800" b="1"/>
              <a:t>tudents has to design vighyapan and invitation card</a:t>
            </a:r>
            <a:r>
              <a:rPr lang="en" b="1"/>
              <a:t>. Celebration is happening in their community.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They have to work in 2 groups. One group will make pamplet and another one will make invitaion card. 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Teacher will show them </a:t>
            </a:r>
            <a:r>
              <a:rPr lang="en" sz="1800" b="1"/>
              <a:t>Startalk ka pamphlet and </a:t>
            </a:r>
            <a:r>
              <a:rPr lang="en" b="1"/>
              <a:t>marriage invitaion card for example</a:t>
            </a:r>
            <a:r>
              <a:rPr lang="en"/>
              <a:t>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2925"/>
            <a:ext cx="75057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/>
              <a:t>Can do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0" y="597075"/>
            <a:ext cx="8997600" cy="4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 can apply the message of a story/parable from India I have read/viewed to resolve issues related to my life.  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 can exchange ideas/information/opinions about an incident that I have watched and suggest a solution to the conflict presented.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 can explain the cultural and social significance of Elephant in India.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 can describe the family and social structure found in an Elephant herd, and compare with Human families and social behaviour.  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 explain Lord Ganesha’s cultural and social significance in India</a:t>
            </a:r>
            <a:r>
              <a:rPr lang="en" b="1">
                <a:solidFill>
                  <a:srgbClr val="000000"/>
                </a:solidFill>
              </a:rPr>
              <a:t>.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 can explain about Ganesh’s festivel and its’ imporatance in India.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19150" y="0"/>
            <a:ext cx="75057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</a:t>
            </a:r>
            <a:r>
              <a:rPr lang="en" sz="2400" b="1">
                <a:solidFill>
                  <a:srgbClr val="000000"/>
                </a:solidFill>
              </a:rPr>
              <a:t>पहला घंटा 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67400" y="1485550"/>
            <a:ext cx="8529900" cy="3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Opening Activity:- Conflict- मतभेद -क्या होता है? With the help of some picture teacher will explain them the meaning of this word.</a:t>
            </a:r>
            <a:endParaRPr sz="18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 What do you mean by conflict?</a:t>
            </a:r>
            <a:endParaRPr sz="18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आप मतभेद से क्या समझते है? </a:t>
            </a:r>
            <a:endParaRPr sz="18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25" y="942629"/>
            <a:ext cx="27241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775" y="942625"/>
            <a:ext cx="26098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725" y="971521"/>
            <a:ext cx="3124575" cy="208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19150" y="82925"/>
            <a:ext cx="75057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Activity- गतिविधि- </a:t>
            </a:r>
            <a:r>
              <a:rPr lang="en" sz="1800" b="1"/>
              <a:t>Think -pair- share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0" y="631325"/>
            <a:ext cx="8790000" cy="4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work in the pair.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 will give them pictures of different scenarios and they have to come up with the couple of solutions. 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Teacher will divide students in 4 or 5 group according to the no. of students.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Language chunks suggested by teacher for example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मुझे यह लगता है।...</a:t>
            </a:r>
            <a:endParaRPr sz="14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मेरे विचार से…</a:t>
            </a:r>
            <a:endParaRPr sz="14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मेरी राय में…</a:t>
            </a:r>
            <a:endParaRPr sz="14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मैं देख सकती हूँ कि...</a:t>
            </a:r>
            <a:endParaRPr sz="14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have to share it with the class.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मतभेद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75" y="1237825"/>
            <a:ext cx="3414100" cy="36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375" y="707550"/>
            <a:ext cx="4875150" cy="18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2375" y="2688375"/>
            <a:ext cx="4875152" cy="232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19150" y="216325"/>
            <a:ext cx="75057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दूसरा घंटा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5875" y="794400"/>
            <a:ext cx="8567400" cy="4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Opening Activity:- 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इस घंटे में हम किसके बारे में पढ़ेंगे?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00" y="2236575"/>
            <a:ext cx="3473325" cy="21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450" y="2236575"/>
            <a:ext cx="3386000" cy="21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18700" y="616525"/>
            <a:ext cx="8834400" cy="4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Stud</a:t>
            </a:r>
            <a:r>
              <a:rPr lang="en" b="1">
                <a:solidFill>
                  <a:srgbClr val="000000"/>
                </a:solidFill>
              </a:rPr>
              <a:t>ents will watch the video </a:t>
            </a:r>
            <a:endParaRPr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4A86E8"/>
                </a:solidFill>
                <a:hlinkClick r:id="rId3"/>
              </a:rPr>
              <a:t>https://youtu.be/JOdfPvl3_ck</a:t>
            </a:r>
            <a:endParaRPr b="1">
              <a:solidFill>
                <a:srgbClr val="4A86E8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After watching the video students will </a:t>
            </a:r>
            <a:r>
              <a:rPr lang="en" b="1">
                <a:solidFill>
                  <a:srgbClr val="000000"/>
                </a:solidFill>
              </a:rPr>
              <a:t>answer some questions given by teacher. 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प्रश्न:- हाथी मनुष्य के क्या-२ काम आता है?</a:t>
            </a:r>
            <a:endParaRPr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प्रश्न:- </a:t>
            </a:r>
            <a:r>
              <a:rPr lang="en" b="1">
                <a:solidFill>
                  <a:srgbClr val="000000"/>
                </a:solidFill>
              </a:rPr>
              <a:t>हाथी की शारीरिक विशेषतायें बताये। </a:t>
            </a:r>
            <a:endParaRPr sz="18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Inter low- शब्दो का अभ्यास- हाथी, शरीर, बड़ा, परिवार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मनुष्य और हाथी में समानता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दोनों के लिए परिवार बहुत महत्वपूर्ण है।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3800"/>
            <a:ext cx="4815800" cy="34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850" y="1683800"/>
            <a:ext cx="4228151" cy="345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दोनों में सहानुभूति और हमदर्दी होती है।(दयालु होते है, एक दूसरे की मदद करते है। 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6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On-screen Show (16:9)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Roboto</vt:lpstr>
      <vt:lpstr>Arial</vt:lpstr>
      <vt:lpstr>Simple Light</vt:lpstr>
      <vt:lpstr>                                                      Recap and Review</vt:lpstr>
      <vt:lpstr>Can do</vt:lpstr>
      <vt:lpstr>                         पहला घंटा </vt:lpstr>
      <vt:lpstr>Activity- गतिविधि- Think -pair- share </vt:lpstr>
      <vt:lpstr>मतभेद</vt:lpstr>
      <vt:lpstr>                           दूसरा घंटा</vt:lpstr>
      <vt:lpstr>           </vt:lpstr>
      <vt:lpstr>मनुष्य और हाथी में समानता</vt:lpstr>
      <vt:lpstr>दोनों में सहानुभूति और हमदर्दी होती है।(दयालु होते है, एक दूसरे की मदद करते है। </vt:lpstr>
      <vt:lpstr>दोनों शरारती और चुलबुले होते है। </vt:lpstr>
      <vt:lpstr>दोनो संचार( बात करने में और सन्देश पहुचाने में) में निपुण/ अच्छे होते है। और दुःख के समय में शोक प्रकट करते है।  </vt:lpstr>
      <vt:lpstr>मनुष्य हाथी को भगवान् की तरह पूजते है। </vt:lpstr>
      <vt:lpstr>PowerPoint Presentation</vt:lpstr>
      <vt:lpstr> तीसरा घंटा                              गणेश चतुर्थी </vt:lpstr>
      <vt:lpstr>Art Master back to back activity- Interpersonal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and Review</dc:title>
  <dc:creator>neetu</dc:creator>
  <cp:lastModifiedBy>Manju</cp:lastModifiedBy>
  <cp:revision>2</cp:revision>
  <dcterms:modified xsi:type="dcterms:W3CDTF">2018-06-14T13:10:58Z</dcterms:modified>
</cp:coreProperties>
</file>